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70" r:id="rId5"/>
    <p:sldId id="258" r:id="rId6"/>
    <p:sldId id="269" r:id="rId7"/>
    <p:sldId id="259" r:id="rId8"/>
    <p:sldId id="271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C8E57A14-1C66-4D69-BA26-1D7E324F69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33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7DE038FE-0979-478A-BD03-8CD5E92703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55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61C2A41-B1BA-4E96-BE9E-FBBAF38474AC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BD5527-C519-4620-8064-511061B8E34F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993FAD-4281-4586-B83A-E2A9F8BD015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BD5527-C519-4620-8064-511061B8E34F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FBCFC27-4D69-4675-82EE-010C6F35B9DD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BD5527-C519-4620-8064-511061B8E34F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383EB37-E8D2-4939-A20D-475A0755FE84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8BD5527-C519-4620-8064-511061B8E34F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176896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5213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耶穌！這名，何其甘甜！</a:t>
            </a:r>
          </a:p>
          <a:p>
            <a:pPr algn="ctr" eaLnBrk="1" hangingPunct="1"/>
            <a:r>
              <a:rPr lang="en-US" altLang="zh-TW" sz="2800" dirty="0"/>
              <a:t>The name of Jesus is so sweet,</a:t>
            </a:r>
          </a:p>
          <a:p>
            <a:pPr algn="ctr" eaLnBrk="1" hangingPunct="1"/>
            <a:r>
              <a:rPr lang="zh-TW" altLang="en-US" dirty="0"/>
              <a:t>猶如音樂繞我耳邊；</a:t>
            </a:r>
          </a:p>
          <a:p>
            <a:pPr algn="ctr" eaLnBrk="1" hangingPunct="1"/>
            <a:r>
              <a:rPr lang="en-US" altLang="zh-TW" sz="2800" dirty="0"/>
              <a:t>I love its music to repeat;</a:t>
            </a:r>
          </a:p>
          <a:p>
            <a:pPr algn="ctr" eaLnBrk="1" hangingPunct="1"/>
            <a:r>
              <a:rPr lang="zh-TW" altLang="en-US" dirty="0"/>
              <a:t>使我喜樂豐溢難言，</a:t>
            </a:r>
          </a:p>
          <a:p>
            <a:pPr algn="ctr" eaLnBrk="1" hangingPunct="1"/>
            <a:r>
              <a:rPr lang="en-US" altLang="zh-TW" sz="2800" dirty="0"/>
              <a:t>It makes my joys full and complete,</a:t>
            </a:r>
          </a:p>
          <a:p>
            <a:pPr algn="ctr" eaLnBrk="1" hangingPunct="1"/>
            <a:r>
              <a:rPr lang="zh-TW" altLang="en-US" dirty="0"/>
              <a:t>我寶貴這名“耶穌”。</a:t>
            </a:r>
          </a:p>
          <a:p>
            <a:pPr algn="ctr" eaLnBrk="1" hangingPunct="1"/>
            <a:r>
              <a:rPr lang="en-US" altLang="zh-TW" sz="2800" dirty="0"/>
              <a:t>The precious name of Jesus.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169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！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這名</a:t>
            </a:r>
            <a:r>
              <a:rPr lang="zh-TW" altLang="en-US" sz="2800" dirty="0"/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何其甘甜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THE NAME OF JESUS IS SO SWEET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4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1/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耶穌！這名何甘甜！</a:t>
            </a:r>
          </a:p>
          <a:p>
            <a:pPr algn="ctr" eaLnBrk="1" hangingPunct="1"/>
            <a:r>
              <a:rPr lang="en-US" altLang="zh-TW" sz="2800" dirty="0"/>
              <a:t>Jesus! Oh, how sweet the name,</a:t>
            </a:r>
          </a:p>
          <a:p>
            <a:pPr algn="ctr" eaLnBrk="1" hangingPunct="1"/>
            <a:r>
              <a:rPr lang="zh-TW" altLang="en-US" dirty="0"/>
              <a:t>耶穌！天天不改變！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Jesus!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day the same;</a:t>
            </a:r>
          </a:p>
          <a:p>
            <a:pPr algn="ctr" eaLnBrk="1" hangingPunct="1"/>
            <a:r>
              <a:rPr lang="zh-TW" altLang="en-US" dirty="0"/>
              <a:t>耶穌！讓眾聖頌念</a:t>
            </a:r>
          </a:p>
          <a:p>
            <a:pPr algn="ctr" eaLnBrk="1" hangingPunct="1"/>
            <a:r>
              <a:rPr lang="en-US" altLang="zh-TW" sz="2800" dirty="0"/>
              <a:t>Jesus! Let all saints proclaim</a:t>
            </a:r>
          </a:p>
          <a:p>
            <a:pPr algn="ctr" eaLnBrk="1" hangingPunct="1"/>
            <a:r>
              <a:rPr lang="zh-TW" altLang="en-US" dirty="0"/>
              <a:t>這寶貝名到永遠！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Its worthy praise forever.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5201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zh-TW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耶穌！耶穌！我愛祂名</a:t>
            </a:r>
          </a:p>
          <a:p>
            <a:pPr algn="ctr" eaLnBrk="1" hangingPunct="1"/>
            <a:r>
              <a:rPr lang="en-US" altLang="zh-TW" sz="2800" dirty="0"/>
              <a:t>I love the name of Him whose heart</a:t>
            </a:r>
          </a:p>
          <a:p>
            <a:pPr algn="ctr" eaLnBrk="1" hangingPunct="1"/>
            <a:r>
              <a:rPr lang="zh-TW" altLang="en-US" dirty="0"/>
              <a:t>祂知我愁，慰我苦情，</a:t>
            </a:r>
          </a:p>
          <a:p>
            <a:pPr algn="ctr" eaLnBrk="1" hangingPunct="1"/>
            <a:r>
              <a:rPr lang="en-US" altLang="zh-TW" sz="2800" dirty="0"/>
              <a:t>Knows all my griefs and bears a part;</a:t>
            </a:r>
          </a:p>
          <a:p>
            <a:pPr algn="ctr" eaLnBrk="1" hangingPunct="1"/>
            <a:r>
              <a:rPr lang="zh-TW" altLang="en-US" dirty="0"/>
              <a:t>擔我重負，除我憂驚；</a:t>
            </a:r>
          </a:p>
          <a:p>
            <a:pPr algn="ctr" eaLnBrk="1" hangingPunct="1"/>
            <a:r>
              <a:rPr lang="en-US" altLang="zh-TW" sz="2800" dirty="0"/>
              <a:t>Who bids all anxious fears depart,</a:t>
            </a:r>
          </a:p>
          <a:p>
            <a:pPr algn="ctr" eaLnBrk="1" hangingPunct="1"/>
            <a:r>
              <a:rPr lang="zh-TW" altLang="en-US" dirty="0"/>
              <a:t>我深愛這名“耶穌”。</a:t>
            </a:r>
          </a:p>
          <a:p>
            <a:pPr algn="ctr" eaLnBrk="1" hangingPunct="1"/>
            <a:r>
              <a:rPr lang="en-US" altLang="zh-TW" sz="2800" dirty="0"/>
              <a:t>I love the name of Jesus.</a:t>
            </a:r>
          </a:p>
          <a:p>
            <a:pPr algn="ctr" eaLnBrk="1" hangingPunct="1"/>
            <a:endParaRPr lang="en-US" altLang="zh-TW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TW" sz="2400" dirty="0">
                <a:latin typeface="Arial" panose="020B0604020202020204" pitchFamily="34" charset="0"/>
                <a:ea typeface="NSimSun" panose="02010609030101010101" pitchFamily="49" charset="-122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耶穌！這名何甘甜！</a:t>
            </a:r>
          </a:p>
          <a:p>
            <a:pPr algn="ctr" eaLnBrk="1" hangingPunct="1"/>
            <a:r>
              <a:rPr lang="en-US" altLang="zh-TW" sz="2800" dirty="0"/>
              <a:t>Jesus! Oh, how sweet the name,</a:t>
            </a:r>
          </a:p>
          <a:p>
            <a:pPr algn="ctr" eaLnBrk="1" hangingPunct="1"/>
            <a:r>
              <a:rPr lang="zh-TW" altLang="en-US" dirty="0"/>
              <a:t>耶穌！天天不改變！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Jesus!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day the same;</a:t>
            </a:r>
          </a:p>
          <a:p>
            <a:pPr algn="ctr" eaLnBrk="1" hangingPunct="1"/>
            <a:r>
              <a:rPr lang="zh-TW" altLang="en-US" dirty="0"/>
              <a:t>耶穌！讓眾聖頌念</a:t>
            </a:r>
          </a:p>
          <a:p>
            <a:pPr algn="ctr" eaLnBrk="1" hangingPunct="1"/>
            <a:r>
              <a:rPr lang="en-US" altLang="zh-TW" sz="2800" dirty="0"/>
              <a:t>Jesus! Let all saints proclaim</a:t>
            </a:r>
          </a:p>
          <a:p>
            <a:pPr algn="ctr" eaLnBrk="1" hangingPunct="1"/>
            <a:r>
              <a:rPr lang="zh-TW" altLang="en-US" dirty="0"/>
              <a:t>這寶貝名到永遠！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Its worthy praise forever.</a:t>
            </a:r>
          </a:p>
        </p:txBody>
      </p:sp>
    </p:spTree>
    <p:extLst>
      <p:ext uri="{BB962C8B-B14F-4D97-AF65-F5344CB8AC3E}">
        <p14:creationId xmlns:p14="http://schemas.microsoft.com/office/powerpoint/2010/main" val="2870695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耶穌！這名，使我心醉，</a:t>
            </a:r>
          </a:p>
          <a:p>
            <a:pPr algn="ctr" eaLnBrk="1" hangingPunct="1"/>
            <a:r>
              <a:rPr lang="en-US" altLang="zh-TW" sz="2800" dirty="0"/>
              <a:t>That name I fondly love to hear, </a:t>
            </a:r>
          </a:p>
          <a:p>
            <a:pPr algn="ctr" eaLnBrk="1" hangingPunct="1"/>
            <a:r>
              <a:rPr lang="zh-TW" altLang="en-US" dirty="0"/>
              <a:t>所賜歡悅永不減退，</a:t>
            </a:r>
          </a:p>
          <a:p>
            <a:pPr algn="ctr" eaLnBrk="1" hangingPunct="1"/>
            <a:r>
              <a:rPr lang="en-US" altLang="zh-TW" sz="2800" dirty="0"/>
              <a:t>It never fails my heart to cheer,</a:t>
            </a:r>
          </a:p>
          <a:p>
            <a:pPr algn="ctr" eaLnBrk="1" hangingPunct="1"/>
            <a:r>
              <a:rPr lang="zh-TW" altLang="en-US" dirty="0"/>
              <a:t>擦乾一切下滴眼淚；</a:t>
            </a:r>
          </a:p>
          <a:p>
            <a:pPr algn="ctr" eaLnBrk="1" hangingPunct="1"/>
            <a:r>
              <a:rPr lang="en-US" altLang="zh-TW" sz="2800" dirty="0"/>
              <a:t>Its music dries the falling tear;</a:t>
            </a:r>
          </a:p>
          <a:p>
            <a:pPr algn="ctr" eaLnBrk="1" hangingPunct="1"/>
            <a:r>
              <a:rPr lang="zh-TW" altLang="en-US" dirty="0"/>
              <a:t>高舉這聖名“耶穌”。</a:t>
            </a:r>
          </a:p>
          <a:p>
            <a:pPr algn="ctr" eaLnBrk="1" hangingPunct="1"/>
            <a:r>
              <a:rPr lang="en-US" altLang="zh-TW" sz="2800" dirty="0"/>
              <a:t>Exalt the name of Jesus.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耶穌！這名何甘甜！</a:t>
            </a:r>
          </a:p>
          <a:p>
            <a:pPr algn="ctr" eaLnBrk="1" hangingPunct="1"/>
            <a:r>
              <a:rPr lang="en-US" altLang="zh-TW" sz="2800" dirty="0"/>
              <a:t>Jesus! Oh, how sweet the name,</a:t>
            </a:r>
          </a:p>
          <a:p>
            <a:pPr algn="ctr" eaLnBrk="1" hangingPunct="1"/>
            <a:r>
              <a:rPr lang="zh-TW" altLang="en-US" dirty="0"/>
              <a:t>耶穌！天天不改變！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Jesus!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day the same;</a:t>
            </a:r>
          </a:p>
          <a:p>
            <a:pPr algn="ctr" eaLnBrk="1" hangingPunct="1"/>
            <a:r>
              <a:rPr lang="zh-TW" altLang="en-US" dirty="0"/>
              <a:t>耶穌！讓眾聖頌念</a:t>
            </a:r>
          </a:p>
          <a:p>
            <a:pPr algn="ctr" eaLnBrk="1" hangingPunct="1"/>
            <a:r>
              <a:rPr lang="en-US" altLang="zh-TW" sz="2800" dirty="0"/>
              <a:t>Jesus! Let all saints proclaim</a:t>
            </a:r>
          </a:p>
          <a:p>
            <a:pPr algn="ctr" eaLnBrk="1" hangingPunct="1"/>
            <a:r>
              <a:rPr lang="zh-TW" altLang="en-US" dirty="0"/>
              <a:t>這寶貝名到永遠！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Its worthy praise forever.</a:t>
            </a:r>
          </a:p>
        </p:txBody>
      </p:sp>
    </p:spTree>
    <p:extLst>
      <p:ext uri="{BB962C8B-B14F-4D97-AF65-F5344CB8AC3E}">
        <p14:creationId xmlns:p14="http://schemas.microsoft.com/office/powerpoint/2010/main" val="3028732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/2)</a:t>
            </a:r>
            <a:endParaRPr lang="zh-TW" altLang="en-US" sz="2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無口能述，無語能言</a:t>
            </a:r>
          </a:p>
          <a:p>
            <a:pPr algn="ctr" eaLnBrk="1" hangingPunct="1"/>
            <a:r>
              <a:rPr lang="en-US" altLang="zh-TW" sz="2800" dirty="0"/>
              <a:t>No word of man can ever tell </a:t>
            </a:r>
          </a:p>
          <a:p>
            <a:pPr algn="ctr" eaLnBrk="1" hangingPunct="1"/>
            <a:r>
              <a:rPr lang="zh-TW" altLang="en-US" dirty="0"/>
              <a:t>我愛之名何其甘甜！</a:t>
            </a:r>
          </a:p>
          <a:p>
            <a:pPr algn="ctr" eaLnBrk="1" hangingPunct="1"/>
            <a:r>
              <a:rPr lang="en-US" altLang="zh-TW" sz="2800" dirty="0"/>
              <a:t>How sweet the name I love so well,</a:t>
            </a:r>
          </a:p>
          <a:p>
            <a:pPr algn="ctr" eaLnBrk="1" hangingPunct="1"/>
            <a:r>
              <a:rPr lang="zh-TW" altLang="en-US" dirty="0"/>
              <a:t>讓此讚聲不斷加添，</a:t>
            </a:r>
          </a:p>
          <a:p>
            <a:pPr algn="ctr" eaLnBrk="1" hangingPunct="1"/>
            <a:r>
              <a:rPr lang="en-US" altLang="zh-TW" sz="2800" dirty="0"/>
              <a:t>Oh, let its praises ever swell,</a:t>
            </a:r>
          </a:p>
          <a:p>
            <a:pPr algn="ctr" eaLnBrk="1" hangingPunct="1"/>
            <a:r>
              <a:rPr lang="zh-TW" altLang="en-US" dirty="0"/>
              <a:t>稱頌這聖名“耶穌”。</a:t>
            </a:r>
          </a:p>
          <a:p>
            <a:pPr algn="ctr" eaLnBrk="1" hangingPunct="1"/>
            <a:r>
              <a:rPr lang="en-US" altLang="zh-TW" sz="2800" dirty="0"/>
              <a:t>Oh, praise the name of Jesus.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169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2/2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副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 eaLnBrk="1" hangingPunct="1"/>
            <a:r>
              <a:rPr lang="zh-TW" altLang="en-US" dirty="0"/>
              <a:t>耶穌！這名何甘甜！</a:t>
            </a:r>
          </a:p>
          <a:p>
            <a:pPr algn="ctr" eaLnBrk="1" hangingPunct="1"/>
            <a:r>
              <a:rPr lang="en-US" altLang="zh-TW" sz="2800" dirty="0"/>
              <a:t>Jesus! Oh, how sweet the name,</a:t>
            </a:r>
          </a:p>
          <a:p>
            <a:pPr algn="ctr" eaLnBrk="1" hangingPunct="1"/>
            <a:r>
              <a:rPr lang="zh-TW" altLang="en-US" dirty="0"/>
              <a:t>耶穌！天天不改變！ </a:t>
            </a:r>
            <a:endParaRPr lang="en-US" altLang="zh-TW" dirty="0"/>
          </a:p>
          <a:p>
            <a:pPr algn="ctr" eaLnBrk="1" hangingPunct="1"/>
            <a:r>
              <a:rPr lang="en-US" altLang="zh-TW" sz="2800" dirty="0"/>
              <a:t>Jesus! </a:t>
            </a:r>
            <a:r>
              <a:rPr lang="en-US" altLang="zh-TW" sz="2800" dirty="0" err="1"/>
              <a:t>Ev’ry</a:t>
            </a:r>
            <a:r>
              <a:rPr lang="en-US" altLang="zh-TW" sz="2800" dirty="0"/>
              <a:t> day the same;</a:t>
            </a:r>
          </a:p>
          <a:p>
            <a:pPr algn="ctr" eaLnBrk="1" hangingPunct="1"/>
            <a:r>
              <a:rPr lang="zh-TW" altLang="en-US" dirty="0"/>
              <a:t>耶穌！讓眾聖頌念</a:t>
            </a:r>
          </a:p>
          <a:p>
            <a:pPr algn="ctr" eaLnBrk="1" hangingPunct="1"/>
            <a:r>
              <a:rPr lang="en-US" altLang="zh-TW" sz="2800" dirty="0"/>
              <a:t>Jesus! Let all saints proclaim</a:t>
            </a:r>
          </a:p>
          <a:p>
            <a:pPr algn="ctr" eaLnBrk="1" hangingPunct="1"/>
            <a:r>
              <a:rPr lang="zh-TW" altLang="en-US" dirty="0"/>
              <a:t>這寶貝名到永遠！</a:t>
            </a:r>
            <a:r>
              <a:rPr lang="zh-TW" altLang="en-US" sz="2800" dirty="0"/>
              <a:t> </a:t>
            </a:r>
            <a:endParaRPr lang="en-US" altLang="zh-TW" sz="2800" dirty="0"/>
          </a:p>
          <a:p>
            <a:pPr algn="ctr" eaLnBrk="1" hangingPunct="1"/>
            <a:r>
              <a:rPr lang="en-US" altLang="zh-TW" sz="2800" dirty="0"/>
              <a:t>Its worthy praise forever.</a:t>
            </a:r>
          </a:p>
        </p:txBody>
      </p:sp>
    </p:spTree>
    <p:extLst>
      <p:ext uri="{BB962C8B-B14F-4D97-AF65-F5344CB8AC3E}">
        <p14:creationId xmlns:p14="http://schemas.microsoft.com/office/powerpoint/2010/main" val="2750256577"/>
      </p:ext>
    </p:extLst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481</TotalTime>
  <Words>537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H169  耶穌！這名，何其甘甜  THE NAME OF JESUS IS SO SWEET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51</cp:revision>
  <dcterms:created xsi:type="dcterms:W3CDTF">2001-04-19T19:07:54Z</dcterms:created>
  <dcterms:modified xsi:type="dcterms:W3CDTF">2017-08-02T22:30:25Z</dcterms:modified>
</cp:coreProperties>
</file>